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4384000" cy="13716000"/>
  <p:notesSz cx="6858000" cy="9144000"/>
  <p:defaultTextStyle>
    <a:defPPr>
      <a:defRPr lang="en-US"/>
    </a:defPPr>
    <a:lvl1pPr marL="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1pPr>
    <a:lvl2pPr marL="108854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2pPr>
    <a:lvl3pPr marL="217709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3pPr>
    <a:lvl4pPr marL="326564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4pPr>
    <a:lvl5pPr marL="435419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5pPr>
    <a:lvl6pPr marL="5442737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6pPr>
    <a:lvl7pPr marL="6531285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7pPr>
    <a:lvl8pPr marL="7619832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8pPr>
    <a:lvl9pPr marL="8708380" algn="l" defTabSz="1088547" rtl="0" eaLnBrk="1" latinLnBrk="0" hangingPunct="1">
      <a:defRPr sz="4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204" y="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129" y="6133761"/>
            <a:ext cx="22355742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133761"/>
            <a:ext cx="24384000" cy="1450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68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repeatCount="indefinite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Office PowerPoint</Application>
  <PresentationFormat>Custom</PresentationFormat>
  <Paragraphs>15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24</cp:revision>
  <dcterms:created xsi:type="dcterms:W3CDTF">2013-01-27T09:14:16Z</dcterms:created>
  <dcterms:modified xsi:type="dcterms:W3CDTF">2025-02-20T00:52:28Z</dcterms:modified>
  <cp:category/>
</cp:coreProperties>
</file>